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57" r:id="rId5"/>
    <p:sldId id="272" r:id="rId6"/>
    <p:sldId id="276" r:id="rId7"/>
    <p:sldId id="260" r:id="rId8"/>
    <p:sldId id="275" r:id="rId9"/>
    <p:sldId id="274" r:id="rId10"/>
    <p:sldId id="277" r:id="rId11"/>
    <p:sldId id="278" r:id="rId12"/>
    <p:sldId id="279" r:id="rId13"/>
    <p:sldId id="283" r:id="rId14"/>
    <p:sldId id="280" r:id="rId15"/>
    <p:sldId id="271" r:id="rId16"/>
    <p:sldId id="281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6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4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6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4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5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0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9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4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7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2EE4-3499-49F4-851E-F302084B87F6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6AE81-4546-463E-AC41-F80214B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77AD-1018-40F8-8D72-150C6E7C0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City Council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 Hearing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September 1, 2020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8C83BD-C362-4172-B9F2-26ABE1378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Proposed Rezoning</a:t>
            </a:r>
          </a:p>
          <a:p>
            <a:r>
              <a:rPr lang="en-US" dirty="0"/>
              <a:t>607 High Street</a:t>
            </a:r>
          </a:p>
          <a:p>
            <a:r>
              <a:rPr lang="en-US" dirty="0"/>
              <a:t>20-REZ-PUD-01</a:t>
            </a:r>
          </a:p>
        </p:txBody>
      </p:sp>
    </p:spTree>
    <p:extLst>
      <p:ext uri="{BB962C8B-B14F-4D97-AF65-F5344CB8AC3E}">
        <p14:creationId xmlns:p14="http://schemas.microsoft.com/office/powerpoint/2010/main" val="98362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6C0C-0788-4566-B871-E4D1972F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8229599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Aerial looking North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DD1EBF-CB1A-4913-9CC6-66EE9F1CD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98" t="8222" r="7704" b="10081"/>
          <a:stretch/>
        </p:blipFill>
        <p:spPr>
          <a:xfrm>
            <a:off x="457199" y="1978096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5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6C0C-0788-4566-B871-E4D1972F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8229599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Aerial looking East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B0F2B-43ED-4CDC-8CCC-15E65D2E7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23" t="8222" r="5935" b="9437"/>
          <a:stretch/>
        </p:blipFill>
        <p:spPr>
          <a:xfrm>
            <a:off x="457200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1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6C0C-0788-4566-B871-E4D1972F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8229599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Aerial looking South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58AB550-8467-4D54-B540-7AD1C158E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69" t="11669" r="8328" b="7628"/>
          <a:stretch/>
        </p:blipFill>
        <p:spPr>
          <a:xfrm>
            <a:off x="457199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3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6C0C-0788-4566-B871-E4D1972F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8229599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Aerial looking South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D75A66-DC88-4983-8139-7C7CD43F3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4" t="13413" r="14160" b="10281"/>
          <a:stretch/>
        </p:blipFill>
        <p:spPr>
          <a:xfrm>
            <a:off x="457198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6FC0-3821-40ED-8715-F49C9F7E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229600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Street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Looking West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C03DEA-A20C-4855-BD6B-8D1318583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42" t="10581" r="4120" b="10080"/>
          <a:stretch/>
        </p:blipFill>
        <p:spPr>
          <a:xfrm>
            <a:off x="457200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4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62F7-5298-4B7C-A394-3B97946E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229600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Street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Looking East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509BB9-E257-413A-8A56-6F7812B78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04" t="12296" r="6002" b="12010"/>
          <a:stretch/>
        </p:blipFill>
        <p:spPr>
          <a:xfrm>
            <a:off x="457200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2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62F7-5298-4B7C-A394-3B97946E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229600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Street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West Side of Building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13737E-0412-42AC-B60D-D8E2BB63E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75" t="14225" r="9861" b="12010"/>
          <a:stretch/>
        </p:blipFill>
        <p:spPr>
          <a:xfrm>
            <a:off x="457200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62F7-5298-4B7C-A394-3B97946E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229600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Street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East Side of Building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ED80F8-8BA5-4533-B7A7-27E3D7561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23" t="9221" r="2852" b="9852"/>
          <a:stretch/>
        </p:blipFill>
        <p:spPr>
          <a:xfrm>
            <a:off x="457200" y="1956252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9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3F79-3DE0-40D4-BB50-D9C7254D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Planning Commission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 Hearing – July 1,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5CBBB-8B15-471A-9787-6BA79C47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Request from SC Maplewood Ave, LLC (Mark Baker)</a:t>
            </a:r>
          </a:p>
          <a:p>
            <a:r>
              <a:rPr lang="en-US" dirty="0"/>
              <a:t>To rezone the site of the former High Street United Methodist Church, to permit a mixed-use development that would include multi-family residential and commercial uses.</a:t>
            </a:r>
          </a:p>
          <a:p>
            <a:r>
              <a:rPr lang="en-US" dirty="0"/>
              <a:t>As required:</a:t>
            </a:r>
          </a:p>
          <a:p>
            <a:pPr lvl="1"/>
            <a:r>
              <a:rPr lang="en-US" sz="2000" dirty="0"/>
              <a:t>Signs were  posted June 17, 2020</a:t>
            </a:r>
          </a:p>
          <a:p>
            <a:pPr lvl="1"/>
            <a:r>
              <a:rPr lang="en-US" sz="2000" dirty="0"/>
              <a:t>Ads were submitted June 17, 2020 and June 24, 2020</a:t>
            </a:r>
          </a:p>
          <a:p>
            <a:pPr lvl="1"/>
            <a:r>
              <a:rPr lang="en-US" sz="2000" dirty="0"/>
              <a:t>27 Adjacent Property Notifications were sent June 24, 2020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F68453-CD66-4C99-B4C4-6ED4E7D68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61771"/>
              </p:ext>
            </p:extLst>
          </p:nvPr>
        </p:nvGraphicFramePr>
        <p:xfrm>
          <a:off x="628650" y="5671503"/>
          <a:ext cx="78867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444">
                  <a:extLst>
                    <a:ext uri="{9D8B030D-6E8A-4147-A177-3AD203B41FA5}">
                      <a16:colId xmlns:a16="http://schemas.microsoft.com/office/drawing/2014/main" val="2779736097"/>
                    </a:ext>
                  </a:extLst>
                </a:gridCol>
                <a:gridCol w="2779356">
                  <a:extLst>
                    <a:ext uri="{9D8B030D-6E8A-4147-A177-3AD203B41FA5}">
                      <a16:colId xmlns:a16="http://schemas.microsoft.com/office/drawing/2014/main" val="321767324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8457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607 High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T.P. 010-170017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770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From: R-3, Two-Family Residence district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To: PUD, Planned Unit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1.091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5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86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AD31A-14F1-4386-8139-199294547C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Parcel Locations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A38851-0600-4BF3-BC75-0CD1E863D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1" t="15890" r="6404" b="11577"/>
          <a:stretch/>
        </p:blipFill>
        <p:spPr>
          <a:xfrm>
            <a:off x="628650" y="2446648"/>
            <a:ext cx="7886700" cy="350156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8DFF7E-539C-4CCA-A0DE-9C72716F7BDC}"/>
              </a:ext>
            </a:extLst>
          </p:cNvPr>
          <p:cNvCxnSpPr>
            <a:cxnSpLocks/>
          </p:cNvCxnSpPr>
          <p:nvPr/>
        </p:nvCxnSpPr>
        <p:spPr>
          <a:xfrm>
            <a:off x="3895450" y="2477128"/>
            <a:ext cx="78658" cy="698091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49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E3C7-6C67-4317-80D1-40E26D4A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5" y="365126"/>
            <a:ext cx="8175523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Parcel Location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954355-523E-42FA-92AB-AC2FE475D7B3}"/>
              </a:ext>
            </a:extLst>
          </p:cNvPr>
          <p:cNvCxnSpPr>
            <a:cxnSpLocks/>
          </p:cNvCxnSpPr>
          <p:nvPr/>
        </p:nvCxnSpPr>
        <p:spPr>
          <a:xfrm>
            <a:off x="3765755" y="3667432"/>
            <a:ext cx="78658" cy="698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09F7D6-B556-4C64-98D5-4013D2BC941E}"/>
              </a:ext>
            </a:extLst>
          </p:cNvPr>
          <p:cNvCxnSpPr>
            <a:cxnSpLocks/>
          </p:cNvCxnSpPr>
          <p:nvPr/>
        </p:nvCxnSpPr>
        <p:spPr>
          <a:xfrm>
            <a:off x="3765755" y="3667432"/>
            <a:ext cx="1278193" cy="40888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B58C8B-90CD-44C9-A989-AE1D6DDC9C17}"/>
              </a:ext>
            </a:extLst>
          </p:cNvPr>
          <p:cNvSpPr txBox="1"/>
          <p:nvPr/>
        </p:nvSpPr>
        <p:spPr>
          <a:xfrm>
            <a:off x="2922637" y="4295849"/>
            <a:ext cx="1649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2045 Squirrel Level 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6E6C8-226C-4B68-A70B-182B06CE30AC}"/>
              </a:ext>
            </a:extLst>
          </p:cNvPr>
          <p:cNvSpPr txBox="1"/>
          <p:nvPr/>
        </p:nvSpPr>
        <p:spPr>
          <a:xfrm>
            <a:off x="4599037" y="4076319"/>
            <a:ext cx="1649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2100 Defense 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877CB-5C85-4DD4-A265-6781F7727ABA}"/>
              </a:ext>
            </a:extLst>
          </p:cNvPr>
          <p:cNvSpPr txBox="1"/>
          <p:nvPr/>
        </p:nvSpPr>
        <p:spPr>
          <a:xfrm>
            <a:off x="4699819" y="4806729"/>
            <a:ext cx="108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Paper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A0473F-0DE6-4D93-8594-5762E12C5DDC}"/>
              </a:ext>
            </a:extLst>
          </p:cNvPr>
          <p:cNvSpPr txBox="1"/>
          <p:nvPr/>
        </p:nvSpPr>
        <p:spPr>
          <a:xfrm>
            <a:off x="1865674" y="4134690"/>
            <a:ext cx="114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Square Construction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C32AB81E-1D70-4BC3-88D0-E5D6DE2B3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244927"/>
            <a:ext cx="7886700" cy="351273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722393-E8F1-4595-B705-FF08189D1F33}"/>
              </a:ext>
            </a:extLst>
          </p:cNvPr>
          <p:cNvCxnSpPr>
            <a:cxnSpLocks/>
          </p:cNvCxnSpPr>
          <p:nvPr/>
        </p:nvCxnSpPr>
        <p:spPr>
          <a:xfrm>
            <a:off x="4504140" y="2834928"/>
            <a:ext cx="391358" cy="65139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04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45F368B6-37CC-4F07-9584-B8F085272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655" t="28822" r="26071" b="21905"/>
          <a:stretch/>
        </p:blipFill>
        <p:spPr>
          <a:xfrm>
            <a:off x="457200" y="1944015"/>
            <a:ext cx="8229600" cy="46291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3E3274-BD5E-4F87-B09E-287ECF50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2296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Multi-Family Developments in the Vicinity of 607 High Street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4BE03-682B-4CDD-A6D9-B5C824F7EEDA}"/>
              </a:ext>
            </a:extLst>
          </p:cNvPr>
          <p:cNvSpPr txBox="1"/>
          <p:nvPr/>
        </p:nvSpPr>
        <p:spPr>
          <a:xfrm>
            <a:off x="7595798" y="4171289"/>
            <a:ext cx="1162914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420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Units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7FA28-A55F-4F48-A004-69492B0AB1CC}"/>
              </a:ext>
            </a:extLst>
          </p:cNvPr>
          <p:cNvSpPr txBox="1"/>
          <p:nvPr/>
        </p:nvSpPr>
        <p:spPr>
          <a:xfrm>
            <a:off x="6139090" y="3894290"/>
            <a:ext cx="1240972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526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Units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6F5DD8-FB0F-4FB1-BDAE-B2C3A9437B1A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921237" y="3810066"/>
            <a:ext cx="256018" cy="36122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C38326-7C6A-49B7-9E73-D092A30DDF7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494896" y="3498980"/>
            <a:ext cx="264680" cy="39531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62BAD2-09B0-4969-A021-B4F13E07AE78}"/>
              </a:ext>
            </a:extLst>
          </p:cNvPr>
          <p:cNvSpPr txBox="1"/>
          <p:nvPr/>
        </p:nvSpPr>
        <p:spPr>
          <a:xfrm>
            <a:off x="967317" y="5078772"/>
            <a:ext cx="1240972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714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Units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096245-76BA-47E4-A384-0936D41D3201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1288063" y="4701326"/>
            <a:ext cx="299740" cy="37744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3BE696-C362-4AD3-98C2-3F40B8B9DB0D}"/>
              </a:ext>
            </a:extLst>
          </p:cNvPr>
          <p:cNvSpPr txBox="1"/>
          <p:nvPr/>
        </p:nvSpPr>
        <p:spPr>
          <a:xfrm>
            <a:off x="457200" y="3060831"/>
            <a:ext cx="1240972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719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Units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C19482-4DCA-4D86-B620-C49055F5050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077686" y="3614829"/>
            <a:ext cx="333996" cy="5103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8FF55E-982B-426E-8C65-6E06B9164466}"/>
              </a:ext>
            </a:extLst>
          </p:cNvPr>
          <p:cNvSpPr txBox="1"/>
          <p:nvPr/>
        </p:nvSpPr>
        <p:spPr>
          <a:xfrm>
            <a:off x="1792518" y="5938877"/>
            <a:ext cx="1652111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 South St (UC)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Units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5C994B-9477-4BE8-BE23-4E429AC0EC4A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1411682" y="5886097"/>
            <a:ext cx="380836" cy="32977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CD5D23-D517-4485-8B65-1BE9BD8C62E9}"/>
              </a:ext>
            </a:extLst>
          </p:cNvPr>
          <p:cNvSpPr txBox="1"/>
          <p:nvPr/>
        </p:nvSpPr>
        <p:spPr>
          <a:xfrm>
            <a:off x="3576356" y="6019167"/>
            <a:ext cx="1724257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607 Commerce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Units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B20F491-9528-42CA-89FD-5D4397E6DBAE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4122148" y="5604768"/>
            <a:ext cx="316337" cy="41439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CDD6C75-14CE-4043-A102-38679B964192}"/>
              </a:ext>
            </a:extLst>
          </p:cNvPr>
          <p:cNvSpPr txBox="1"/>
          <p:nvPr/>
        </p:nvSpPr>
        <p:spPr>
          <a:xfrm>
            <a:off x="2881643" y="2624884"/>
            <a:ext cx="1240972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607 High St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CC0732-7D4C-4477-8865-EB472AF65AF5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3502129" y="2963438"/>
            <a:ext cx="391358" cy="651391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30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45F368B6-37CC-4F07-9584-B8F085272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655" t="28822" r="26071" b="21905"/>
          <a:stretch/>
        </p:blipFill>
        <p:spPr>
          <a:xfrm>
            <a:off x="457200" y="1944015"/>
            <a:ext cx="8229600" cy="46291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3E3274-BD5E-4F87-B09E-287ECF50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229600" cy="1325563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Zoning of Multi-Family Developments in the Vicinity of 607 High Street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4BE03-682B-4CDD-A6D9-B5C824F7EEDA}"/>
              </a:ext>
            </a:extLst>
          </p:cNvPr>
          <p:cNvSpPr txBox="1"/>
          <p:nvPr/>
        </p:nvSpPr>
        <p:spPr>
          <a:xfrm>
            <a:off x="7595798" y="4171289"/>
            <a:ext cx="1162914" cy="553998"/>
          </a:xfrm>
          <a:prstGeom prst="rect">
            <a:avLst/>
          </a:prstGeom>
          <a:solidFill>
            <a:srgbClr val="7030A0">
              <a:alpha val="2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420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7FA28-A55F-4F48-A004-69492B0AB1CC}"/>
              </a:ext>
            </a:extLst>
          </p:cNvPr>
          <p:cNvSpPr txBox="1"/>
          <p:nvPr/>
        </p:nvSpPr>
        <p:spPr>
          <a:xfrm>
            <a:off x="6139090" y="3894290"/>
            <a:ext cx="1240972" cy="553998"/>
          </a:xfrm>
          <a:prstGeom prst="rect">
            <a:avLst/>
          </a:prstGeom>
          <a:solidFill>
            <a:srgbClr val="7030A0">
              <a:alpha val="2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526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6F5DD8-FB0F-4FB1-BDAE-B2C3A9437B1A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921237" y="3810066"/>
            <a:ext cx="256018" cy="36122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C38326-7C6A-49B7-9E73-D092A30DDF7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494896" y="3498980"/>
            <a:ext cx="264680" cy="39531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62BAD2-09B0-4969-A021-B4F13E07AE78}"/>
              </a:ext>
            </a:extLst>
          </p:cNvPr>
          <p:cNvSpPr txBox="1"/>
          <p:nvPr/>
        </p:nvSpPr>
        <p:spPr>
          <a:xfrm>
            <a:off x="967317" y="5078772"/>
            <a:ext cx="1240972" cy="553998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714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096245-76BA-47E4-A384-0936D41D3201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1288063" y="4701326"/>
            <a:ext cx="299740" cy="37744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3BE696-C362-4AD3-98C2-3F40B8B9DB0D}"/>
              </a:ext>
            </a:extLst>
          </p:cNvPr>
          <p:cNvSpPr txBox="1"/>
          <p:nvPr/>
        </p:nvSpPr>
        <p:spPr>
          <a:xfrm>
            <a:off x="457200" y="3060831"/>
            <a:ext cx="1240972" cy="55399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719 High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C19482-4DCA-4D86-B620-C49055F5050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077686" y="3614829"/>
            <a:ext cx="333996" cy="5103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8FF55E-982B-426E-8C65-6E06B9164466}"/>
              </a:ext>
            </a:extLst>
          </p:cNvPr>
          <p:cNvSpPr txBox="1"/>
          <p:nvPr/>
        </p:nvSpPr>
        <p:spPr>
          <a:xfrm>
            <a:off x="872116" y="6034562"/>
            <a:ext cx="1652111" cy="553998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 South St (UC)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5C994B-9477-4BE8-BE23-4E429AC0EC4A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491280" y="5981782"/>
            <a:ext cx="380836" cy="32977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CD5D23-D517-4485-8B65-1BE9BD8C62E9}"/>
              </a:ext>
            </a:extLst>
          </p:cNvPr>
          <p:cNvSpPr txBox="1"/>
          <p:nvPr/>
        </p:nvSpPr>
        <p:spPr>
          <a:xfrm>
            <a:off x="3576356" y="6019167"/>
            <a:ext cx="1724257" cy="553998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607 Commerce St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R-5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B20F491-9528-42CA-89FD-5D4397E6DBAE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4122148" y="5604768"/>
            <a:ext cx="316337" cy="41439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CDD6C75-14CE-4043-A102-38679B964192}"/>
              </a:ext>
            </a:extLst>
          </p:cNvPr>
          <p:cNvSpPr txBox="1"/>
          <p:nvPr/>
        </p:nvSpPr>
        <p:spPr>
          <a:xfrm>
            <a:off x="2881643" y="2624884"/>
            <a:ext cx="1240972" cy="830997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607 High St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R-3 to PUD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CC0732-7D4C-4477-8865-EB472AF65AF5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3502129" y="3455881"/>
            <a:ext cx="426059" cy="52829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1158552-C80B-4F1B-8675-CDAA131074E1}"/>
              </a:ext>
            </a:extLst>
          </p:cNvPr>
          <p:cNvSpPr txBox="1"/>
          <p:nvPr/>
        </p:nvSpPr>
        <p:spPr>
          <a:xfrm rot="21426079">
            <a:off x="2263509" y="4452418"/>
            <a:ext cx="2011680" cy="54864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D461C4-BE32-4640-9466-FF09C427B103}"/>
              </a:ext>
            </a:extLst>
          </p:cNvPr>
          <p:cNvSpPr txBox="1"/>
          <p:nvPr/>
        </p:nvSpPr>
        <p:spPr>
          <a:xfrm rot="19884981">
            <a:off x="4110648" y="2798466"/>
            <a:ext cx="3111308" cy="4572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D6BEF-E879-480C-BB6D-8EA3EB434A10}"/>
              </a:ext>
            </a:extLst>
          </p:cNvPr>
          <p:cNvSpPr txBox="1"/>
          <p:nvPr/>
        </p:nvSpPr>
        <p:spPr>
          <a:xfrm>
            <a:off x="2376829" y="3844976"/>
            <a:ext cx="1338329" cy="3385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8C5766-A992-4920-B947-5DC67240E93F}"/>
              </a:ext>
            </a:extLst>
          </p:cNvPr>
          <p:cNvSpPr txBox="1"/>
          <p:nvPr/>
        </p:nvSpPr>
        <p:spPr>
          <a:xfrm rot="19851675">
            <a:off x="4216760" y="3860159"/>
            <a:ext cx="2011680" cy="54864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R-3</a:t>
            </a:r>
          </a:p>
        </p:txBody>
      </p:sp>
    </p:spTree>
    <p:extLst>
      <p:ext uri="{BB962C8B-B14F-4D97-AF65-F5344CB8AC3E}">
        <p14:creationId xmlns:p14="http://schemas.microsoft.com/office/powerpoint/2010/main" val="192858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CAEE-CA36-4E53-B271-B9BCAC9D8E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Comprehensive Plan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Future Land Use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C8B269-CAAB-4B98-A128-60D62BA5F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l="17208" t="13178" r="19114" b="10899"/>
          <a:stretch/>
        </p:blipFill>
        <p:spPr>
          <a:xfrm>
            <a:off x="914400" y="1798844"/>
            <a:ext cx="7315200" cy="490600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E84E62-F796-4C50-BA51-4BCA60D322CB}"/>
              </a:ext>
            </a:extLst>
          </p:cNvPr>
          <p:cNvCxnSpPr>
            <a:cxnSpLocks/>
          </p:cNvCxnSpPr>
          <p:nvPr/>
        </p:nvCxnSpPr>
        <p:spPr>
          <a:xfrm>
            <a:off x="2758438" y="2182931"/>
            <a:ext cx="78658" cy="698091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7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CAEE-CA36-4E53-B271-B9BCAC9D8E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Comprehensive Plan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Future Land - Residential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E84E62-F796-4C50-BA51-4BCA60D322CB}"/>
              </a:ext>
            </a:extLst>
          </p:cNvPr>
          <p:cNvCxnSpPr>
            <a:cxnSpLocks/>
          </p:cNvCxnSpPr>
          <p:nvPr/>
        </p:nvCxnSpPr>
        <p:spPr>
          <a:xfrm>
            <a:off x="3859450" y="2730909"/>
            <a:ext cx="78658" cy="698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03C727-05FE-48A9-A836-D2BE1B90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92" t="14440" r="11156" b="7507"/>
          <a:stretch/>
        </p:blipFill>
        <p:spPr>
          <a:xfrm>
            <a:off x="457200" y="1863724"/>
            <a:ext cx="8229600" cy="46291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300A10-88EC-447B-B32A-E022FA2F8E52}"/>
              </a:ext>
            </a:extLst>
          </p:cNvPr>
          <p:cNvCxnSpPr>
            <a:cxnSpLocks/>
          </p:cNvCxnSpPr>
          <p:nvPr/>
        </p:nvCxnSpPr>
        <p:spPr>
          <a:xfrm>
            <a:off x="4335311" y="3429000"/>
            <a:ext cx="78658" cy="698091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327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6C0C-0788-4566-B871-E4D1972F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8229599" cy="1325563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Aerial looking West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BDAA04-8D01-406B-AACC-14F9E6433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38" t="8569" r="7448" b="8716"/>
          <a:stretch/>
        </p:blipFill>
        <p:spPr>
          <a:xfrm>
            <a:off x="457198" y="1863724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8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9951</TotalTime>
  <Words>283</Words>
  <Application>Microsoft Office PowerPoint</Application>
  <PresentationFormat>On-screen Show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City Council Public Hearing September 1, 2020</vt:lpstr>
      <vt:lpstr>Planning Commission Public Hearing – July 1, 2020</vt:lpstr>
      <vt:lpstr>Parcel Locations</vt:lpstr>
      <vt:lpstr>Parcel Location</vt:lpstr>
      <vt:lpstr>Multi-Family Developments in the Vicinity of 607 High Street</vt:lpstr>
      <vt:lpstr>Zoning of Multi-Family Developments in the Vicinity of 607 High Street</vt:lpstr>
      <vt:lpstr>Comprehensive Plan Future Land Use Plan</vt:lpstr>
      <vt:lpstr>Comprehensive Plan Future Land - Residential</vt:lpstr>
      <vt:lpstr>Aerial looking West</vt:lpstr>
      <vt:lpstr>Aerial looking North</vt:lpstr>
      <vt:lpstr>Aerial looking East</vt:lpstr>
      <vt:lpstr>Aerial looking South</vt:lpstr>
      <vt:lpstr>Aerial looking South</vt:lpstr>
      <vt:lpstr>High Street  Looking West</vt:lpstr>
      <vt:lpstr>High Street Looking East</vt:lpstr>
      <vt:lpstr>High Street West Side of Building</vt:lpstr>
      <vt:lpstr>High Street East Side of Building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Reginald Tabor</dc:creator>
  <cp:lastModifiedBy>Reginald Tabor</cp:lastModifiedBy>
  <cp:revision>41</cp:revision>
  <dcterms:created xsi:type="dcterms:W3CDTF">2020-06-02T14:34:41Z</dcterms:created>
  <dcterms:modified xsi:type="dcterms:W3CDTF">2020-09-01T15:04:48Z</dcterms:modified>
</cp:coreProperties>
</file>