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3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51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0381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67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05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31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062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5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5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4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95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1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48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33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0A82B-D9DF-4833-8AD0-6EAC4BF603C9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E0293-1270-4DBB-8926-EE06DD82A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51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0C904-935E-4001-9F12-659D014A65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HUD </a:t>
            </a:r>
            <a:br>
              <a:rPr lang="en-US" dirty="0"/>
            </a:br>
            <a:r>
              <a:rPr lang="en-US" dirty="0"/>
              <a:t>Consolidated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8D8948-54CA-4E44-8007-A9AC2D97BC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2020 - 2024</a:t>
            </a:r>
          </a:p>
        </p:txBody>
      </p:sp>
    </p:spTree>
    <p:extLst>
      <p:ext uri="{BB962C8B-B14F-4D97-AF65-F5344CB8AC3E}">
        <p14:creationId xmlns:p14="http://schemas.microsoft.com/office/powerpoint/2010/main" val="1715938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60D2D-03C0-410C-965C-BF51A5C90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DACE5-59E4-4103-BB63-C478A3B2C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Consolidated Plan is designed to help states and local jurisdictions to assess their affordable housing and community development needs and market conditions, and to make data-driven, place-based investment decisions.</a:t>
            </a:r>
          </a:p>
        </p:txBody>
      </p:sp>
    </p:spTree>
    <p:extLst>
      <p:ext uri="{BB962C8B-B14F-4D97-AF65-F5344CB8AC3E}">
        <p14:creationId xmlns:p14="http://schemas.microsoft.com/office/powerpoint/2010/main" val="4190880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9F423-1FBB-4C66-9DE4-CECF8DAE2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5901E-5C8B-4B86-9315-FC1586667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Through the Consolidated Plan, grantee jurisdictions </a:t>
            </a:r>
            <a:r>
              <a:rPr lang="en-US" b="1" dirty="0"/>
              <a:t>engage the community, as partners and stakeholders </a:t>
            </a:r>
            <a:r>
              <a:rPr lang="en-US" dirty="0"/>
              <a:t>in the implementation of CPD programs. </a:t>
            </a:r>
          </a:p>
          <a:p>
            <a:r>
              <a:rPr lang="en-US" dirty="0"/>
              <a:t>By consulting and collaborating with other public and private entities, grantees can </a:t>
            </a:r>
            <a:r>
              <a:rPr lang="en-US" b="1" dirty="0"/>
              <a:t>align and coordinate community development programs</a:t>
            </a:r>
            <a:r>
              <a:rPr lang="en-US" dirty="0"/>
              <a:t> with a range of other plans, programs and resources </a:t>
            </a:r>
            <a:r>
              <a:rPr lang="en-US" b="1" dirty="0"/>
              <a:t>to achieve greater impact.</a:t>
            </a:r>
          </a:p>
        </p:txBody>
      </p:sp>
    </p:spTree>
    <p:extLst>
      <p:ext uri="{BB962C8B-B14F-4D97-AF65-F5344CB8AC3E}">
        <p14:creationId xmlns:p14="http://schemas.microsoft.com/office/powerpoint/2010/main" val="725365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92EBE-465E-47FC-AFBE-75AF26795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Duration and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C4808-6B7E-42FF-A19E-811B6BF1F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Consolidated Plan may have a duration of between 3 and 5 years</a:t>
            </a:r>
          </a:p>
          <a:p>
            <a:r>
              <a:rPr lang="en-US" dirty="0"/>
              <a:t>It describes the jurisdiction’s community development priorities and multiyear goals.</a:t>
            </a:r>
          </a:p>
          <a:p>
            <a:r>
              <a:rPr lang="en-US" dirty="0"/>
              <a:t>The Consolidated Plan is </a:t>
            </a:r>
            <a:r>
              <a:rPr lang="en-US" b="1" dirty="0"/>
              <a:t>carried out through Annual Action Plans</a:t>
            </a:r>
            <a:r>
              <a:rPr lang="en-US" dirty="0"/>
              <a:t>, which provide a concise </a:t>
            </a:r>
            <a:r>
              <a:rPr lang="en-US" b="1" dirty="0"/>
              <a:t>summary</a:t>
            </a:r>
            <a:r>
              <a:rPr lang="en-US" dirty="0"/>
              <a:t> of the actions, activities, and the </a:t>
            </a:r>
            <a:r>
              <a:rPr lang="en-US" b="1" dirty="0"/>
              <a:t>specific federal and non-federal resources that will be used </a:t>
            </a:r>
            <a:r>
              <a:rPr lang="en-US" dirty="0"/>
              <a:t>each year </a:t>
            </a:r>
            <a:r>
              <a:rPr lang="en-US" b="1" dirty="0"/>
              <a:t>to address the priority needs and specific goals </a:t>
            </a:r>
            <a:r>
              <a:rPr lang="en-US" dirty="0"/>
              <a:t>identified by the Consolidated Plan.</a:t>
            </a:r>
          </a:p>
        </p:txBody>
      </p:sp>
    </p:spTree>
    <p:extLst>
      <p:ext uri="{BB962C8B-B14F-4D97-AF65-F5344CB8AC3E}">
        <p14:creationId xmlns:p14="http://schemas.microsoft.com/office/powerpoint/2010/main" val="2006164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2FE4D-B467-4773-A901-E84E22936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Performance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B7155-0E03-4A02-BCFC-ED6DF8FB3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Consolidated Annual Performance and Evaluation Report (CAPER), grantees report on accomplishments and progress toward Consolidated Plan goals in the prior year.</a:t>
            </a:r>
          </a:p>
        </p:txBody>
      </p:sp>
    </p:spTree>
    <p:extLst>
      <p:ext uri="{BB962C8B-B14F-4D97-AF65-F5344CB8AC3E}">
        <p14:creationId xmlns:p14="http://schemas.microsoft.com/office/powerpoint/2010/main" val="2754125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6D80B-D3AF-41CB-89A2-39AB1B1EB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Coordination with Other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7550E-54CF-46E0-B986-05F4997DF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City’s Consolidated Plan will compliment both the City’s Strategic Plan and the City’s Comprehensive Plan.</a:t>
            </a:r>
          </a:p>
        </p:txBody>
      </p:sp>
    </p:spTree>
    <p:extLst>
      <p:ext uri="{BB962C8B-B14F-4D97-AF65-F5344CB8AC3E}">
        <p14:creationId xmlns:p14="http://schemas.microsoft.com/office/powerpoint/2010/main" val="4239604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C0B29-ACD5-44FB-AC63-7725E4880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for Public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F9BE9-5E37-472A-B726-4711756E6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draft plan has been put on the City’s website for public comment.</a:t>
            </a:r>
          </a:p>
          <a:p>
            <a:r>
              <a:rPr lang="en-US" dirty="0"/>
              <a:t>This is a request for the City Council to schedule a public hearing to adopt the 2020-2024 HUD Consolidated Plan.</a:t>
            </a:r>
          </a:p>
        </p:txBody>
      </p:sp>
    </p:spTree>
    <p:extLst>
      <p:ext uri="{BB962C8B-B14F-4D97-AF65-F5344CB8AC3E}">
        <p14:creationId xmlns:p14="http://schemas.microsoft.com/office/powerpoint/2010/main" val="3041888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13</TotalTime>
  <Words>264</Words>
  <Application>Microsoft Office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HUD  Consolidated Plan</vt:lpstr>
      <vt:lpstr>Purpose</vt:lpstr>
      <vt:lpstr>Community Engagement</vt:lpstr>
      <vt:lpstr>Duration and Implementation</vt:lpstr>
      <vt:lpstr>Annual Performance Evaluation</vt:lpstr>
      <vt:lpstr>Coordination with Other Plans</vt:lpstr>
      <vt:lpstr>Request for Public Hearing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HUD  Consolidated Plan</dc:title>
  <dc:creator>Reginald Tabor</dc:creator>
  <cp:lastModifiedBy>Reginald Tabor</cp:lastModifiedBy>
  <cp:revision>2</cp:revision>
  <dcterms:created xsi:type="dcterms:W3CDTF">2020-09-01T15:23:33Z</dcterms:created>
  <dcterms:modified xsi:type="dcterms:W3CDTF">2020-09-01T15:36:38Z</dcterms:modified>
</cp:coreProperties>
</file>